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92" r:id="rId16"/>
    <p:sldId id="284" r:id="rId17"/>
    <p:sldId id="296" r:id="rId18"/>
    <p:sldId id="295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 e</a:t>
          </a:r>
        </a:p>
        <a:p>
          <a:pPr>
            <a:lnSpc>
              <a:spcPct val="100000"/>
            </a:lnSpc>
            <a:defRPr cap="all"/>
          </a:pPr>
          <a:r>
            <a:rPr lang="it-IT" noProof="1"/>
            <a:t>Zookeeper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 custLinFactNeighborX="5" custLinFactNeighborY="-1838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92" y="1194486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Kafka 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Zookeeper</a:t>
          </a:r>
        </a:p>
      </dsp:txBody>
      <dsp:txXfrm>
        <a:off x="192" y="1194486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FAEC76B2-1B18-4C2E-9C96-C8D2628C9C8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919B1-635A-4750-92B8-CEBA69372F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014BB-B40C-4933-9ED4-CDD3C3A3629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3BE791-83B2-4EE3-ADA8-D8F47D7D3B4B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BBFF4-3442-4D39-9CE3-1CB1DD45E03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989FA-BE26-4E6C-9C8C-D8D63F49D6D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49E58-35C6-4DF9-9170-89C4E668DCA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E7D41B-4890-4BD3-A940-B377B9A2810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81785-4A40-490C-99B8-DD0B16B6D45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F32C1-10A7-4933-B678-3787715A2DA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E9F33-3087-4994-BBF4-335BBC1B5BD9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33FB4C6-F275-4154-B668-1867E94FACB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09C062-C763-AA6C-4773-4A85C740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24D9B9B-DF4B-3DDB-1F0F-AD20A2EF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latenza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C40325A-EB6D-1C27-2458-5CA19384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NORD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25423-1F80-7412-74A0-B258BE76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732068-B16A-9DDA-0942-CE9159B93A4D}"/>
              </a:ext>
            </a:extLst>
          </p:cNvPr>
          <p:cNvSpPr txBox="1"/>
          <p:nvPr/>
        </p:nvSpPr>
        <p:spPr>
          <a:xfrm>
            <a:off x="7798086" y="2273586"/>
            <a:ext cx="338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lain" startAt="12"/>
            </a:pPr>
            <a:r>
              <a:rPr lang="it-IT" sz="3600" dirty="0"/>
              <a:t>13   14  15</a:t>
            </a:r>
          </a:p>
          <a:p>
            <a:pPr marL="342900" indent="-342900">
              <a:buAutoNum type="arabicPlain" startAt="12"/>
            </a:pP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5C058C-20E7-80D1-BF80-B340F23D332F}"/>
              </a:ext>
            </a:extLst>
          </p:cNvPr>
          <p:cNvSpPr txBox="1"/>
          <p:nvPr/>
        </p:nvSpPr>
        <p:spPr>
          <a:xfrm>
            <a:off x="7798086" y="3196916"/>
            <a:ext cx="320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 8     9   10  11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AE6C10-A0B9-CAF9-D1D4-BF5AC72C87BE}"/>
              </a:ext>
            </a:extLst>
          </p:cNvPr>
          <p:cNvSpPr txBox="1"/>
          <p:nvPr/>
        </p:nvSpPr>
        <p:spPr>
          <a:xfrm>
            <a:off x="7874493" y="4101483"/>
            <a:ext cx="312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 4    5    6    7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82EF38-3FD1-81A1-8AD5-6A3D5CCB6EDB}"/>
              </a:ext>
            </a:extLst>
          </p:cNvPr>
          <p:cNvSpPr txBox="1"/>
          <p:nvPr/>
        </p:nvSpPr>
        <p:spPr>
          <a:xfrm>
            <a:off x="7981025" y="4747814"/>
            <a:ext cx="285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0    1    2    3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DDE35B-DA3A-4DA1-4D9B-DD714DF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e online, senza salvare tutti i risultati,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latenza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37BCA04-4D80-DA6B-9D0A-5F59B61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 </a:t>
            </a:r>
            <a:r>
              <a:rPr lang="it-IT" dirty="0"/>
              <a:t>in oggetti </a:t>
            </a:r>
            <a:r>
              <a:rPr lang="it-IT" b="1" dirty="0" err="1"/>
              <a:t>CountAndSum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 </a:t>
            </a:r>
            <a:r>
              <a:rPr lang="it-IT" dirty="0" err="1"/>
              <a:t>CountAndSum</a:t>
            </a:r>
            <a:r>
              <a:rPr lang="it-IT" dirty="0"/>
              <a:t> in oggetti di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inviarlo sul </a:t>
            </a:r>
            <a:r>
              <a:rPr lang="it-IT" dirty="0" err="1"/>
              <a:t>topic</a:t>
            </a:r>
            <a:r>
              <a:rPr lang="it-IT" dirty="0"/>
              <a:t> Kafka che poi sarà utilizzato dal container di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4D327DB-AEC7-02C0-EE1D-25D143AC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dal container di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F7B582-2222-C266-AFB4-834BA64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9A4A44-BDAC-05A0-23CD-C67CC7DE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riferimento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99A72B-A317-32E2-7313-B09E15D0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E5D58E-5B1C-6DA6-F82E-D9DFE846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703721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38FB4F-377F-2A9D-3405-8578CB28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throughput (2)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D421D8-196C-3312-5780-CC48ADD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D07FAEC-F7AD-4074-AA9D-6078A321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latenza (2)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E8AB6C-2FF0-A5DC-9D59-715879A4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697DA1-B0C9-865C-B358-952B9105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E468C1-032F-3526-38D5-B8C10ECF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92F4DA2-7428-205B-3018-E510F5C701EA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5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D9C9BAB-A709-6AFA-17D2-CE20FB081957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Blockchain con riempimento a tinta unita">
              <a:extLst>
                <a:ext uri="{FF2B5EF4-FFF2-40B4-BE49-F238E27FC236}">
                  <a16:creationId xmlns:a16="http://schemas.microsoft.com/office/drawing/2014/main" id="{FA2D4544-3566-CB79-4CE5-8436EFB244BE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658F244-29D5-F081-6872-F31B3DA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7" y="1983882"/>
            <a:ext cx="5630927" cy="4060272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C4162AF-CDDB-7CDB-A326-B6D5FABE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A24434E-8281-31CA-4710-9B3D00A3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6B582E3-D995-F3BF-2B79-2F1B6ABB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8FDBCC0-728A-2418-124A-AC9C98B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 La seconda semplicemente assegna il </a:t>
            </a:r>
            <a:r>
              <a:rPr lang="it-IT" dirty="0" err="1"/>
              <a:t>timestamp</a:t>
            </a:r>
            <a:r>
              <a:rPr lang="it-IT" dirty="0"/>
              <a:t> dall’inizio della finestra agli oggetti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latenza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Opzionalmente salva su Kafka, per produrre il csv di output.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7A30A6-C6BB-4A1A-DD47-822E11A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982</TotalTime>
  <Words>2282</Words>
  <Application>Microsoft Office PowerPoint</Application>
  <PresentationFormat>Widescreen</PresentationFormat>
  <Paragraphs>170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3 - Implementazione griglia </vt:lpstr>
      <vt:lpstr>Query 3</vt:lpstr>
      <vt:lpstr>Query 3</vt:lpstr>
      <vt:lpstr>Query 1 (kafka streams)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– throughput (2)</vt:lpstr>
      <vt:lpstr>Performance - latenza</vt:lpstr>
      <vt:lpstr>Performance – latenza (2)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21</cp:revision>
  <dcterms:created xsi:type="dcterms:W3CDTF">2022-07-09T10:02:08Z</dcterms:created>
  <dcterms:modified xsi:type="dcterms:W3CDTF">2022-07-13T17:09:22Z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